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42"/>
  </p:notesMasterIdLst>
  <p:handoutMasterIdLst>
    <p:handoutMasterId r:id="rId43"/>
  </p:handoutMasterIdLst>
  <p:sldIdLst>
    <p:sldId id="424" r:id="rId2"/>
    <p:sldId id="425" r:id="rId3"/>
    <p:sldId id="426" r:id="rId4"/>
    <p:sldId id="427" r:id="rId5"/>
    <p:sldId id="428" r:id="rId6"/>
    <p:sldId id="441" r:id="rId7"/>
    <p:sldId id="442" r:id="rId8"/>
    <p:sldId id="443" r:id="rId9"/>
    <p:sldId id="444" r:id="rId10"/>
    <p:sldId id="437" r:id="rId11"/>
    <p:sldId id="438" r:id="rId12"/>
    <p:sldId id="439" r:id="rId13"/>
    <p:sldId id="440" r:id="rId14"/>
    <p:sldId id="433" r:id="rId15"/>
    <p:sldId id="434" r:id="rId16"/>
    <p:sldId id="435" r:id="rId17"/>
    <p:sldId id="436" r:id="rId18"/>
    <p:sldId id="429" r:id="rId19"/>
    <p:sldId id="430" r:id="rId20"/>
    <p:sldId id="431" r:id="rId21"/>
    <p:sldId id="460" r:id="rId22"/>
    <p:sldId id="461" r:id="rId23"/>
    <p:sldId id="462" r:id="rId24"/>
    <p:sldId id="463" r:id="rId25"/>
    <p:sldId id="456" r:id="rId26"/>
    <p:sldId id="457" r:id="rId27"/>
    <p:sldId id="458" r:id="rId28"/>
    <p:sldId id="459" r:id="rId29"/>
    <p:sldId id="452" r:id="rId30"/>
    <p:sldId id="453" r:id="rId31"/>
    <p:sldId id="454" r:id="rId32"/>
    <p:sldId id="455" r:id="rId33"/>
    <p:sldId id="448" r:id="rId34"/>
    <p:sldId id="449" r:id="rId35"/>
    <p:sldId id="450" r:id="rId36"/>
    <p:sldId id="451" r:id="rId37"/>
    <p:sldId id="432" r:id="rId38"/>
    <p:sldId id="445" r:id="rId39"/>
    <p:sldId id="446" r:id="rId40"/>
    <p:sldId id="447" r:id="rId41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0FF"/>
    <a:srgbClr val="FF99CC"/>
    <a:srgbClr val="FF9933"/>
    <a:srgbClr val="66FF66"/>
    <a:srgbClr val="800000"/>
    <a:srgbClr val="003300"/>
    <a:srgbClr val="6699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098" y="-90"/>
      </p:cViewPr>
      <p:guideLst>
        <p:guide orient="horz" pos="1769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529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65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297" tIns="56149" rIns="112297" bIns="56149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sz="1500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78150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297" tIns="56149" rIns="112297" bIns="56149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sz="1500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935163" y="9269413"/>
            <a:ext cx="2976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297" tIns="56149" rIns="112297" bIns="56149" numCol="1" anchor="b" anchorCtr="0" compatLnSpc="1">
            <a:prstTxWarp prst="textNoShape">
              <a:avLst/>
            </a:prstTxWarp>
            <a:spAutoFit/>
          </a:bodyPr>
          <a:lstStyle>
            <a:lvl1pPr algn="ctr">
              <a:spcBef>
                <a:spcPct val="50000"/>
              </a:spcBef>
              <a:defRPr sz="1500">
                <a:ea typeface="长城楷体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1-</a:t>
            </a:r>
            <a:fld id="{51DEF105-9BC8-4B18-AFAE-BFE5ED00AEBB}" type="slidenum">
              <a:rPr lang="en-US" altLang="zh-CN"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t" anchorCtr="0" compatLnSpc="1">
            <a:prstTxWarp prst="textNoShape">
              <a:avLst/>
            </a:prstTxWarp>
            <a:spAutoFit/>
          </a:bodyPr>
          <a:lstStyle>
            <a:lvl1pPr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t" anchorCtr="0" compatLnSpc="1">
            <a:prstTxWarp prst="textNoShape">
              <a:avLst/>
            </a:prstTxWarp>
            <a:spAutoFit/>
          </a:bodyPr>
          <a:lstStyle>
            <a:lvl1pPr algn="r"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91063"/>
            <a:ext cx="4984750" cy="1243012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91675"/>
            <a:ext cx="2944813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b" anchorCtr="0" compatLnSpc="1">
            <a:prstTxWarp prst="textNoShape">
              <a:avLst/>
            </a:prstTxWarp>
            <a:spAutoFit/>
          </a:bodyPr>
          <a:lstStyle>
            <a:lvl1pPr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591675"/>
            <a:ext cx="2944812" cy="282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square" lIns="93762" tIns="48756" rIns="93762" bIns="48756" numCol="1" anchor="b" anchorCtr="0" compatLnSpc="1">
            <a:prstTxWarp prst="textNoShape">
              <a:avLst/>
            </a:prstTxWarp>
            <a:spAutoFit/>
          </a:bodyPr>
          <a:lstStyle>
            <a:lvl1pPr algn="r" defTabSz="951409">
              <a:spcBef>
                <a:spcPct val="50000"/>
              </a:spcBef>
              <a:defRPr sz="1200" b="1">
                <a:latin typeface="Arial" charset="0"/>
                <a:ea typeface="长城楷体" pitchFamily="49" charset="-122"/>
              </a:defRPr>
            </a:lvl1pPr>
          </a:lstStyle>
          <a:p>
            <a:pPr>
              <a:defRPr/>
            </a:pPr>
            <a:fld id="{BD24912D-99EA-4CBE-AC92-DCE1761FA3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16FC3-058B-4B39-9887-3D77B205E4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533E2-8CF4-4DBC-91B9-5090AD1601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BB33A-3940-4716-822C-1328C37D5D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147F-4126-40B4-B801-1ACD1DAB4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9B265-5DDF-4324-9592-6337C7E082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B9300-E7E9-4F8B-B3BD-74859C5D80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6550C-DF51-4D2B-B52E-05EB5BF3CE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76152-9320-443F-B945-E26E0A3DD9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0EA4-501D-40AF-8034-B038A9B207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D72CA-F6C4-4AC7-95D0-CC694AC6B2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C5CF-4B6B-408E-9F29-76AAE66F54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55EBB4-2800-435F-BDE3-A1988BCB38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63500" y="0"/>
            <a:ext cx="9334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624978"/>
            <a:ext cx="8258175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471" y="519955"/>
            <a:ext cx="8486232" cy="628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853" y="609870"/>
            <a:ext cx="8322642" cy="619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4" y="867704"/>
            <a:ext cx="8266113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600568"/>
            <a:ext cx="8592363" cy="625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045" y="462215"/>
            <a:ext cx="8020243" cy="616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520" y="498640"/>
            <a:ext cx="8545241" cy="629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397" y="572109"/>
            <a:ext cx="8333949" cy="6285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898" y="412596"/>
            <a:ext cx="8498327" cy="639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380" y="772454"/>
            <a:ext cx="8424863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633413"/>
            <a:ext cx="8967787" cy="622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63" y="638984"/>
            <a:ext cx="8955087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113" y="586833"/>
            <a:ext cx="8613775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11" y="661097"/>
            <a:ext cx="8662987" cy="593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083" y="636348"/>
            <a:ext cx="8441473" cy="612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3" y="812375"/>
            <a:ext cx="8974137" cy="590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76" y="466917"/>
            <a:ext cx="8887097" cy="627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540" y="527496"/>
            <a:ext cx="8034686" cy="629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809" y="586252"/>
            <a:ext cx="8247643" cy="620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299" y="785813"/>
            <a:ext cx="8547100" cy="607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64" y="797971"/>
            <a:ext cx="8461375" cy="586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7" y="538821"/>
            <a:ext cx="8888413" cy="615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415" y="530004"/>
            <a:ext cx="8090326" cy="620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26" y="700087"/>
            <a:ext cx="8577263" cy="615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25" y="761303"/>
            <a:ext cx="8540750" cy="584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8" y="1071368"/>
            <a:ext cx="8162925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926" y="663575"/>
            <a:ext cx="8424863" cy="619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6610" y="598218"/>
            <a:ext cx="9523413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38" y="543772"/>
            <a:ext cx="8620125" cy="62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900" y="517036"/>
            <a:ext cx="8506018" cy="634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50" y="596900"/>
            <a:ext cx="8547100" cy="62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34" y="613814"/>
            <a:ext cx="8613659" cy="624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596" y="521938"/>
            <a:ext cx="8325818" cy="632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169" y="557616"/>
            <a:ext cx="8047580" cy="617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168" y="626175"/>
            <a:ext cx="8100045" cy="62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63" y="724247"/>
            <a:ext cx="8321675" cy="560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251" y="940730"/>
            <a:ext cx="8304213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509" y="451528"/>
            <a:ext cx="8448403" cy="623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584970"/>
            <a:ext cx="9156700" cy="613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726" y="475549"/>
            <a:ext cx="8014048" cy="636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9387</TotalTime>
  <Words>0</Words>
  <Application>Microsoft Office PowerPoint</Application>
  <PresentationFormat>全屏显示(4:3)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Company>tsinghua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WangYD</dc:creator>
  <cp:lastModifiedBy>yujun</cp:lastModifiedBy>
  <cp:revision>390</cp:revision>
  <cp:lastPrinted>2000-02-27T02:43:49Z</cp:lastPrinted>
  <dcterms:created xsi:type="dcterms:W3CDTF">1998-07-22T13:10:50Z</dcterms:created>
  <dcterms:modified xsi:type="dcterms:W3CDTF">2016-11-08T02:05:08Z</dcterms:modified>
</cp:coreProperties>
</file>